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3" r:id="rId10"/>
    <p:sldId id="264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3F00"/>
    <a:srgbClr val="BC5E00"/>
    <a:srgbClr val="CC6600"/>
    <a:srgbClr val="A65040"/>
    <a:srgbClr val="6D6D6D"/>
    <a:srgbClr val="1B0A02"/>
    <a:srgbClr val="6E413B"/>
    <a:srgbClr val="BEBEBE"/>
    <a:srgbClr val="1E1E1E"/>
    <a:srgbClr val="1E0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FE1D1-8BE8-46C2-B407-A789AB694C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61B36E-96FD-4B4B-A716-07B159EAC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AC934-8C58-4A66-82CB-637134E57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5002-5FC1-43BC-B49E-20726461309C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E8DA7-F45C-49D1-99FB-A37F318BB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30668-691D-4649-AEEB-208DFBBCC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C447-DCB9-4294-AD79-4A74D138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80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0146D-7A2C-4619-83D1-B6AB45500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DCC096-5916-4B08-94F3-A0E525D26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20FA0-2AD0-4A0D-8C4D-86847E94E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5002-5FC1-43BC-B49E-20726461309C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24303-C79E-42A5-8452-965AA9065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B2FB3-4CE8-4605-987A-B0DE0674F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C447-DCB9-4294-AD79-4A74D138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76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EE3020-4DAE-4025-ADBA-973058A183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454C37-FF38-4DA7-A3AD-FA867557B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5706C-1B74-4463-9AE2-0BBDEF2BB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5002-5FC1-43BC-B49E-20726461309C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505B9-4268-4363-A196-33425D030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AAA502-47F1-4BB5-A3E2-B008B496A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C447-DCB9-4294-AD79-4A74D138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1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4719-8607-4137-8B87-82FB2981D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8361A-A0A2-4C37-AA45-50334F562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FD0D8-F7CE-450F-B1DA-74B01F94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5002-5FC1-43BC-B49E-20726461309C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10706-37CE-40ED-B3BE-56F1CCC71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50C0F-216E-4914-A106-9B93787E0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C447-DCB9-4294-AD79-4A74D138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17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96C83-BEA3-44D1-B4C1-6AEB7101F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D9B63-C339-430E-A7B1-7ED2A03DC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33CFC-B941-42F0-9999-301C125C9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5002-5FC1-43BC-B49E-20726461309C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C885D-9BCA-43BC-B3AA-7AAAC0ECC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B63AD-E068-4D92-9B9D-43BCF396F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C447-DCB9-4294-AD79-4A74D138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66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6F621-D029-4F27-A381-1178D1A08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F0BCE-7A99-433D-A3F7-32721C7F87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0AD54-0AEF-4EAF-A614-04FE92511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C21BB-6470-4B2D-A48C-7D9834A12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5002-5FC1-43BC-B49E-20726461309C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BEDE5-E9B4-4CC1-AD1E-AC729A7D0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8763C0-8E2C-453D-ACBF-592054345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C447-DCB9-4294-AD79-4A74D138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91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6740F-4931-458A-8A41-37FB84625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DD79F-3BA8-4511-9E75-CA5823DEA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6CC555-025C-419D-8FC4-104832EE8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5BF79C-FE64-49ED-B6EF-98272D5F1D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269382-542E-4259-A4CA-C4C22F5853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EA165F-B621-4DAF-9F58-D90173C00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5002-5FC1-43BC-B49E-20726461309C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053C3-FE61-45C0-83AD-9F692D020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FC0139-E075-4414-89AE-48E87352A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C447-DCB9-4294-AD79-4A74D138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46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9ABE3-C136-41D0-9029-0AA54CE0E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90D1FB-3D02-4B27-9C21-97F31137A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5002-5FC1-43BC-B49E-20726461309C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BDB933-EA29-4642-9A7D-1BF01ED16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9DAE75-37F8-4BD7-A1A8-7A2B53CD1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C447-DCB9-4294-AD79-4A74D138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8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B60F0-F67E-4BF6-894C-35FFB5179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5002-5FC1-43BC-B49E-20726461309C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B92139-8B74-4E79-92EF-423F2E1AF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7F2AA-5280-455B-9ECE-EF0B78776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C447-DCB9-4294-AD79-4A74D138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10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F6695-3763-428C-B410-777AAD214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9B2F0-98D2-4382-9D0D-8EB303924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3F384B-6403-4EBE-84F6-2AA108D7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CA6F4-A212-417B-BBC3-752B544F8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5002-5FC1-43BC-B49E-20726461309C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855CE0-C0C3-48C3-84E8-3EBBBAA8F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12A161-5908-49E3-B0A7-2153BE399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C447-DCB9-4294-AD79-4A74D138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35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189A5-D28F-4B3F-AB21-526C2AA5A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7D557E-5B09-467D-9A26-6BBF26DFD4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B1A7D-EDCC-49DF-92AA-145454D66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60D86D-2016-40B8-93C4-C4B238BDE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D5002-5FC1-43BC-B49E-20726461309C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E5571-DB1F-4BF7-A7D1-9678FF62D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99A9CF-F201-4E02-8E0E-4360D554B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C447-DCB9-4294-AD79-4A74D138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00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B93539-632D-4F32-9683-4FAE3C888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A13D5-B6F0-4C54-A26E-9202CFAA1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BDC3E-EC65-4197-BECD-537A6B9794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DD5002-5FC1-43BC-B49E-20726461309C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700D6-8C3A-4C48-9989-4A749D531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C7068-1D73-4B15-9D77-013D4C0D5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DC447-DCB9-4294-AD79-4A74D138D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F5A63-1CBC-4480-9FBD-899129623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0643" y="2493425"/>
            <a:ext cx="3542714" cy="935575"/>
          </a:xfrm>
        </p:spPr>
        <p:txBody>
          <a:bodyPr>
            <a:noAutofit/>
          </a:bodyPr>
          <a:lstStyle/>
          <a:p>
            <a:r>
              <a:rPr lang="bg-BG" sz="6600" b="1" dirty="0">
                <a:solidFill>
                  <a:srgbClr val="1B0A0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 май</a:t>
            </a:r>
            <a:endParaRPr lang="en-US" sz="6600" b="1" dirty="0">
              <a:solidFill>
                <a:srgbClr val="1B0A0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406406-0C6B-4B36-993B-6A90B5D0E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9144000" cy="1655762"/>
          </a:xfrm>
        </p:spPr>
        <p:txBody>
          <a:bodyPr>
            <a:normAutofit fontScale="92500"/>
          </a:bodyPr>
          <a:lstStyle/>
          <a:p>
            <a:r>
              <a:rPr lang="ru-RU" sz="4400" dirty="0">
                <a:solidFill>
                  <a:srgbClr val="1E0C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 на българската просвета и култура и на славянската писменост</a:t>
            </a:r>
            <a:endParaRPr lang="en-US" sz="4400" dirty="0">
              <a:solidFill>
                <a:srgbClr val="1E0C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Върви Народе Възродени - караоке">
            <a:hlinkClick r:id="" action="ppaction://media"/>
            <a:extLst>
              <a:ext uri="{FF2B5EF4-FFF2-40B4-BE49-F238E27FC236}">
                <a16:creationId xmlns:a16="http://schemas.microsoft.com/office/drawing/2014/main" id="{C9487717-450E-47CD-86B6-928DCDD80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13" y="102705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6CA87F-D53D-400D-8DC8-7DCCCB9223AB}"/>
              </a:ext>
            </a:extLst>
          </p:cNvPr>
          <p:cNvSpPr txBox="1"/>
          <p:nvPr/>
        </p:nvSpPr>
        <p:spPr>
          <a:xfrm>
            <a:off x="0" y="6488668"/>
            <a:ext cx="4757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/>
              <a:t>Изготвили: Хълмие Х. и Синем Емин от </a:t>
            </a:r>
            <a:r>
              <a:rPr lang="en-US" dirty="0"/>
              <a:t>XI</a:t>
            </a:r>
            <a:r>
              <a:rPr lang="bg-BG" dirty="0"/>
              <a:t> кл.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3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569515-5FBB-4339-91C0-10C7C03E00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50" r="1" b="22750"/>
          <a:stretch/>
        </p:blipFill>
        <p:spPr>
          <a:xfrm>
            <a:off x="880912" y="520848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AF1031-3D59-4E16-8F9E-DB4B6F26DB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43" r="-1" b="19169"/>
          <a:stretch/>
        </p:blipFill>
        <p:spPr>
          <a:xfrm>
            <a:off x="6366981" y="520848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720078-C40A-4EBE-964F-FBC4B7365B77}"/>
              </a:ext>
            </a:extLst>
          </p:cNvPr>
          <p:cNvSpPr txBox="1"/>
          <p:nvPr/>
        </p:nvSpPr>
        <p:spPr>
          <a:xfrm>
            <a:off x="1493353" y="5836720"/>
            <a:ext cx="371922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g-BG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Панайот Пипков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8148D1-74D9-477C-AE6B-DC9A75EFC840}"/>
              </a:ext>
            </a:extLst>
          </p:cNvPr>
          <p:cNvSpPr txBox="1"/>
          <p:nvPr/>
        </p:nvSpPr>
        <p:spPr>
          <a:xfrm>
            <a:off x="6679643" y="5836720"/>
            <a:ext cx="431878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g-BG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Стоян Михайловски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645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erson holding a kite&#10;&#10;Description automatically generated">
            <a:extLst>
              <a:ext uri="{FF2B5EF4-FFF2-40B4-BE49-F238E27FC236}">
                <a16:creationId xmlns:a16="http://schemas.microsoft.com/office/drawing/2014/main" id="{C6316F78-0E62-466D-9349-1A5FD0F9AD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154" r="10876" b="3"/>
          <a:stretch/>
        </p:blipFill>
        <p:spPr>
          <a:xfrm>
            <a:off x="287042" y="365124"/>
            <a:ext cx="2834938" cy="3574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A group of people walking on a road&#10;&#10;Description automatically generated">
            <a:extLst>
              <a:ext uri="{FF2B5EF4-FFF2-40B4-BE49-F238E27FC236}">
                <a16:creationId xmlns:a16="http://schemas.microsoft.com/office/drawing/2014/main" id="{89D457A0-25A8-40D0-BE1A-E723CAF5C1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37" r="9444"/>
          <a:stretch/>
        </p:blipFill>
        <p:spPr>
          <a:xfrm>
            <a:off x="3308409" y="365124"/>
            <a:ext cx="2834938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8F1042-4CDB-426E-AC8F-1FA5C0A39D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500" b="-5"/>
          <a:stretch/>
        </p:blipFill>
        <p:spPr>
          <a:xfrm>
            <a:off x="287042" y="4119239"/>
            <a:ext cx="2834938" cy="20577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F773B38F-82FD-4FF9-B792-925D791DBE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770" r="23848" b="-3"/>
          <a:stretch/>
        </p:blipFill>
        <p:spPr>
          <a:xfrm>
            <a:off x="3308410" y="2601911"/>
            <a:ext cx="2834937" cy="35750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5830E-CC9B-4DC6-9E53-4ADE70CDC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7641" y="365125"/>
            <a:ext cx="5202950" cy="581183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май е най-българският и духовен празник. Той е и най-старият честван у нас, повече от 200 години. Буквите, създадени от братята Кирил и Методий и преводите, които правят на най-важните богослужебни книги, правят делото им велико, всеславянско и служещо на най-висшата идея, равенство на всички в духовната област.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212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E8DE83-6692-4F18-A81F-5ACBED8AF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39067"/>
            <a:ext cx="11353800" cy="681893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21329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7A18FD-3380-4C0E-9811-B4627F71C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34601-BCB8-460B-85FE-121874D49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" y="5163824"/>
            <a:ext cx="12191999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br>
              <a:rPr lang="en-US" sz="23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bg-BG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24 май е един от най-светлите български национални празници.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04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9E869-DA5C-4EC7-A99B-A41B6C2E4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19556"/>
            <a:ext cx="12192000" cy="82232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bg-BG" sz="2400" dirty="0">
                <a:solidFill>
                  <a:srgbClr val="6E413B"/>
                </a:solidFill>
              </a:rPr>
              <a:t>Денят на солунските братя св. св. Кирил и Методий - създатели на глаголицата, се отбелязва като църковен празник още през XII век, но като Ден на просветата за първи път се чества през 1851 г. в гр. Пловдив по инициатива на Найден Геров.</a:t>
            </a:r>
          </a:p>
        </p:txBody>
      </p:sp>
      <p:pic>
        <p:nvPicPr>
          <p:cNvPr id="7" name="Picture 6" descr="A painting of a person&#10;&#10;Description automatically generated">
            <a:extLst>
              <a:ext uri="{FF2B5EF4-FFF2-40B4-BE49-F238E27FC236}">
                <a16:creationId xmlns:a16="http://schemas.microsoft.com/office/drawing/2014/main" id="{5594C2E3-4795-455B-B7ED-DDD4AA19B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0" b="13876"/>
          <a:stretch/>
        </p:blipFill>
        <p:spPr>
          <a:xfrm>
            <a:off x="20" y="10"/>
            <a:ext cx="12191980" cy="5395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081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F683-2E71-4E61-80C6-8977DA701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55" y="0"/>
            <a:ext cx="6907479" cy="1298713"/>
          </a:xfrm>
        </p:spPr>
        <p:txBody>
          <a:bodyPr>
            <a:normAutofit/>
          </a:bodyPr>
          <a:lstStyle/>
          <a:p>
            <a:pPr algn="ctr"/>
            <a:r>
              <a:rPr lang="bg-BG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Кои са Кирил и Методий?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55F58-40C3-47C6-817C-718329905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354" y="1298713"/>
            <a:ext cx="6907479" cy="552615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750" dirty="0"/>
              <a:t>    </a:t>
            </a:r>
            <a:r>
              <a:rPr lang="ru-RU" sz="1900" dirty="0"/>
              <a:t>Кирил и Методий са родени в Солун. Методий - през 810г., а брат му Кирил - през 827г. </a:t>
            </a:r>
          </a:p>
          <a:p>
            <a:pPr marL="0" indent="0" algn="just">
              <a:buNone/>
            </a:pPr>
            <a:r>
              <a:rPr lang="ru-RU" sz="1900" dirty="0"/>
              <a:t>    Поради ранната кончина на баща им, грижата за двамата братя поема чичо им. С годините двамата братя се образовали. Кирил станал преподавател в Магнаурската школа, а Методий бил назначен за игумен в манастира Полихрон.</a:t>
            </a:r>
          </a:p>
          <a:p>
            <a:pPr marL="0" indent="0" algn="just">
              <a:buNone/>
            </a:pPr>
            <a:r>
              <a:rPr lang="ru-RU" sz="1900" dirty="0"/>
              <a:t>    Около 855 година Константин-Кирил Философ създава най-старата българска азбука - глаголицата. С нея се слага началото на голямото просветителско и книжовно дело на Кирил и Методий. Двамата братя се заемат да популяризират християнството на славянски език във Великоморавия. Те превеждат от гръцки на старобългарски език най-необходимите богослужебни книги и така полагат основите на старобългарския литературен език.</a:t>
            </a:r>
          </a:p>
          <a:p>
            <a:pPr marL="0" indent="0" algn="just">
              <a:buNone/>
            </a:pPr>
            <a:r>
              <a:rPr lang="ru-RU" sz="1900" dirty="0"/>
              <a:t>   Кирил починал в Италия на 14 февруари 896 година и е погребан в базиликата „Св.</a:t>
            </a:r>
            <a:r>
              <a:rPr lang="en-US" sz="1900" dirty="0"/>
              <a:t> </a:t>
            </a:r>
            <a:r>
              <a:rPr lang="ru-RU" sz="1900" dirty="0"/>
              <a:t>Климент” в Рим. След смъртта на брат си Методий продължил да разпространява славянската писменост до последния си дъх на 6 април 885 година.</a:t>
            </a:r>
            <a:endParaRPr lang="en-US" sz="1900" dirty="0"/>
          </a:p>
        </p:txBody>
      </p:sp>
      <p:pic>
        <p:nvPicPr>
          <p:cNvPr id="4" name="Picture 3" descr="An old photo of a person&#10;&#10;Description automatically generated">
            <a:extLst>
              <a:ext uri="{FF2B5EF4-FFF2-40B4-BE49-F238E27FC236}">
                <a16:creationId xmlns:a16="http://schemas.microsoft.com/office/drawing/2014/main" id="{5BBCEA3E-8C4B-4B74-92AC-501704902E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52"/>
          <a:stretch/>
        </p:blipFill>
        <p:spPr>
          <a:xfrm>
            <a:off x="7556408" y="10"/>
            <a:ext cx="4635591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81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06F4DEEB-C729-4AF8-A619-F0B44244CE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A76DCC-81B7-4D59-8E8F-856911419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" y="1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bg-BG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Глаголица и Кирилица</a:t>
            </a:r>
            <a:endParaRPr lang="en-US" sz="6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C84C-6E91-4F9F-9174-35264D4BB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327" y="1508126"/>
            <a:ext cx="11493305" cy="516731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000" dirty="0">
                <a:solidFill>
                  <a:srgbClr val="FFFFFF"/>
                </a:solidFill>
              </a:rPr>
              <a:t>  </a:t>
            </a:r>
            <a:r>
              <a:rPr lang="ru-RU" sz="2500" dirty="0">
                <a:solidFill>
                  <a:srgbClr val="FFFFFF"/>
                </a:solidFill>
              </a:rPr>
              <a:t>Думата "азбука" произлиза от имената на първите две букви от глаголицата - азъ и боукы. </a:t>
            </a:r>
          </a:p>
          <a:p>
            <a:pPr marL="0" indent="0" algn="just">
              <a:buNone/>
            </a:pPr>
            <a:r>
              <a:rPr lang="ru-RU" sz="2500" dirty="0">
                <a:solidFill>
                  <a:srgbClr val="FFFFFF"/>
                </a:solidFill>
              </a:rPr>
              <a:t>  Глаголицата е азбуката, която била създадена от двамата братя. Техните ученици създали по-лесни за изписване букви и тази азбука била наречена кирилица в чест на Кирил. Глаголицата представлява система от графики. Тя се е състояла от 38 букви, предназначени да отразяват съвсем точно звуковите особености на старобългарския език.</a:t>
            </a:r>
          </a:p>
          <a:p>
            <a:pPr marL="0" indent="0" algn="just">
              <a:buNone/>
            </a:pPr>
            <a:r>
              <a:rPr lang="ru-RU" sz="2500" dirty="0">
                <a:solidFill>
                  <a:srgbClr val="FFFFFF"/>
                </a:solidFill>
              </a:rPr>
              <a:t>  Кирилицата била създадена към края на IX век вероятно в Преславската книжовна школа. Тази азбука включвала 24 букви от гръцката азбука. Към тях били добавени още няколко букви, които отразявали спецификите на старобългарската реч.</a:t>
            </a:r>
          </a:p>
          <a:p>
            <a:pPr marL="0" indent="0" algn="just">
              <a:buNone/>
            </a:pPr>
            <a:r>
              <a:rPr lang="ru-RU" sz="2500" dirty="0">
                <a:solidFill>
                  <a:srgbClr val="FFFFFF"/>
                </a:solidFill>
              </a:rPr>
              <a:t>  Кирилицата и глаголицата се ползвали едновременно в продължение на няколко века. На глаголица били писани църковните книги, а на кирилица - светските. Постепенно обаче новата азбука изместила глаголицата.</a:t>
            </a:r>
            <a:endParaRPr lang="en-US" sz="2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181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70B75-69A0-4492-9CC9-604EA3496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787FB-1D4C-4AE9-91CC-7D1EE6239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9149B5-A3D1-48CC-9FCA-0DAB0EF8C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81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B7460-BB50-480E-BA30-2C9A42BF0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6905"/>
            <a:ext cx="10515600" cy="82232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bg-BG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Кирилица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88DA73-EF04-433E-9576-39E5F8464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69" r="2074" b="2"/>
          <a:stretch/>
        </p:blipFill>
        <p:spPr>
          <a:xfrm>
            <a:off x="20" y="10"/>
            <a:ext cx="12110365" cy="535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8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34F3B-D4B9-4E4C-B864-146DDBAC1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</a:rPr>
              <a:t>Глаголица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24BF9-88F4-4A75-88BB-E37CE7F9B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0" y="1690688"/>
            <a:ext cx="12071060" cy="5057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9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B6368B-EE73-4E83-BCFD-5B622C0DB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E5D5ED-D32D-4244-8654-C37C4FDFC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941832"/>
            <a:ext cx="10506456" cy="2057400"/>
          </a:xfrm>
        </p:spPr>
        <p:txBody>
          <a:bodyPr anchor="b">
            <a:normAutofit/>
          </a:bodyPr>
          <a:lstStyle/>
          <a:p>
            <a:r>
              <a:rPr lang="bg-BG" sz="5000"/>
              <a:t>Върви, народе възродени!</a:t>
            </a:r>
            <a:endParaRPr lang="en-US" sz="50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C6336-61FC-4596-B59B-7A3CFD33A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286" y="3502151"/>
            <a:ext cx="11690252" cy="305339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/>
              <a:t>  </a:t>
            </a:r>
            <a:r>
              <a:rPr lang="ru-RU" sz="2400" dirty="0"/>
              <a:t>"Върви, народе възродени" е химнът на Деня на българската просвета и култура и на славянската писменост.</a:t>
            </a:r>
          </a:p>
          <a:p>
            <a:pPr marL="0" indent="0" algn="just">
              <a:buNone/>
            </a:pPr>
            <a:r>
              <a:rPr lang="en-US" sz="2400" dirty="0"/>
              <a:t>  </a:t>
            </a:r>
            <a:r>
              <a:rPr lang="ru-RU" sz="2400" dirty="0"/>
              <a:t>Историята на създаването на химна е доста любопитна. Автор на текста е поетът Стоян Михайловски, който написал стихотворението през 1892г. Първоначалният текст бил озаглавен „Химн на Св.св. Кирилъ и Методи” и включва 14 куплета. През 1901 г. композиторът Панайот Пипков открил стихотворението в учебника на свой ученик. Изключително вдъхновен, той написал музиката към него само за около четвърт час.</a:t>
            </a:r>
          </a:p>
          <a:p>
            <a:pPr marL="0" indent="0" algn="just">
              <a:buNone/>
            </a:pPr>
            <a:r>
              <a:rPr lang="en-US" sz="2400" dirty="0"/>
              <a:t>  </a:t>
            </a:r>
            <a:r>
              <a:rPr lang="ru-RU" sz="2400" dirty="0"/>
              <a:t>Стихотворението "Върви, народе възродени" е преведено на 21 езика.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832433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584</Words>
  <Application>Microsoft Office PowerPoint</Application>
  <PresentationFormat>Widescreen</PresentationFormat>
  <Paragraphs>24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Bahnschrift Light</vt:lpstr>
      <vt:lpstr>Bahnschrift Light SemiCondensed</vt:lpstr>
      <vt:lpstr>Calibri</vt:lpstr>
      <vt:lpstr>Calibri Light</vt:lpstr>
      <vt:lpstr>Office Theme</vt:lpstr>
      <vt:lpstr>24 май</vt:lpstr>
      <vt:lpstr> 24 май е един от най-светлите български национални празници.</vt:lpstr>
      <vt:lpstr>Денят на солунските братя св. св. Кирил и Методий - създатели на глаголицата, се отбелязва като църковен празник още през XII век, но като Ден на просветата за първи път се чества през 1851 г. в гр. Пловдив по инициатива на Найден Геров.</vt:lpstr>
      <vt:lpstr>Кои са Кирил и Методий?</vt:lpstr>
      <vt:lpstr>Глаголица и Кирилица</vt:lpstr>
      <vt:lpstr>PowerPoint Presentation</vt:lpstr>
      <vt:lpstr>Кирилица</vt:lpstr>
      <vt:lpstr>Глаголица</vt:lpstr>
      <vt:lpstr>Върви, народе възродени!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 май</dc:title>
  <dc:creator>Ерен Емин</dc:creator>
  <cp:lastModifiedBy>Ерен Емин</cp:lastModifiedBy>
  <cp:revision>3</cp:revision>
  <dcterms:created xsi:type="dcterms:W3CDTF">2020-05-22T19:01:07Z</dcterms:created>
  <dcterms:modified xsi:type="dcterms:W3CDTF">2020-05-22T19:04:36Z</dcterms:modified>
</cp:coreProperties>
</file>